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1" r:id="rId3"/>
    <p:sldId id="257" r:id="rId4"/>
    <p:sldId id="272" r:id="rId5"/>
    <p:sldId id="263" r:id="rId6"/>
    <p:sldId id="264" r:id="rId7"/>
    <p:sldId id="265" r:id="rId8"/>
    <p:sldId id="260" r:id="rId9"/>
    <p:sldId id="273" r:id="rId10"/>
    <p:sldId id="266" r:id="rId11"/>
    <p:sldId id="274" r:id="rId12"/>
    <p:sldId id="267" r:id="rId13"/>
    <p:sldId id="261" r:id="rId14"/>
    <p:sldId id="268" r:id="rId15"/>
    <p:sldId id="269" r:id="rId16"/>
    <p:sldId id="262" r:id="rId17"/>
    <p:sldId id="270" r:id="rId18"/>
    <p:sldId id="258" r:id="rId19"/>
    <p:sldId id="25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040" autoAdjust="0"/>
    <p:restoredTop sz="94660"/>
  </p:normalViewPr>
  <p:slideViewPr>
    <p:cSldViewPr snapToGrid="0">
      <p:cViewPr varScale="1">
        <p:scale>
          <a:sx n="97" d="100"/>
          <a:sy n="97" d="100"/>
        </p:scale>
        <p:origin x="-112" y="-6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png>
</file>

<file path=ppt/media/image14.png>
</file>

<file path=ppt/media/image15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3093E-E9B7-0B41-A4DB-88E6C6A76843}" type="datetimeFigureOut">
              <a:rPr lang="en-US" smtClean="0"/>
              <a:t>10/9/13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41015-F614-0C49-97C0-042FBDFDD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70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183698"/>
            <a:ext cx="12192000" cy="91408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25929"/>
            <a:ext cx="9144000" cy="2104073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83698"/>
            <a:ext cx="9144000" cy="914082"/>
          </a:xfrm>
        </p:spPr>
        <p:txBody>
          <a:bodyPr anchor="ctr"/>
          <a:lstStyle>
            <a:lvl1pPr marL="0" indent="0"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9150" y="0"/>
            <a:ext cx="7334250" cy="1833563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524000" y="5189538"/>
            <a:ext cx="4408170" cy="788987"/>
          </a:xfrm>
        </p:spPr>
        <p:txBody>
          <a:bodyPr anchor="ctr"/>
          <a:lstStyle>
            <a:lvl1pPr marL="0" indent="0" algn="l">
              <a:buFontTx/>
              <a:buNone/>
              <a:defRPr baseline="0"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275388" y="5200650"/>
            <a:ext cx="4392612" cy="777875"/>
          </a:xfrm>
        </p:spPr>
        <p:txBody>
          <a:bodyPr anchor="ctr"/>
          <a:lstStyle>
            <a:lvl1pPr marL="0" indent="0" algn="r">
              <a:buNone/>
              <a:defRPr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9068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10/9/13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51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10/9/13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753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14350"/>
            <a:ext cx="11353800" cy="9874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10/9/13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759" y="121920"/>
            <a:ext cx="1421765" cy="142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444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10/9/13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229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10/9/13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16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10/9/13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61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10/9/13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50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10/9/13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96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10/9/13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794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2180-1FAC-4042-BDD5-BF45771E6EF1}" type="datetimeFigureOut">
              <a:rPr lang="en-US" smtClean="0"/>
              <a:t>10/9/13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17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62180-1FAC-4042-BDD5-BF45771E6EF1}" type="datetimeFigureOut">
              <a:rPr lang="en-US" smtClean="0"/>
              <a:t>10/9/13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99834-8DCD-4114-B592-CDC25F9C7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08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32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8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ublimetext.com" TargetMode="External"/><Relationship Id="rId4" Type="http://schemas.openxmlformats.org/officeDocument/2006/relationships/hyperlink" Target="https://sublime.wbond.ne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urcetree.com" TargetMode="External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nodejs.org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fernando@talentriot.com" TargetMode="External"/><Relationship Id="rId4" Type="http://schemas.openxmlformats.org/officeDocument/2006/relationships/hyperlink" Target="mailto:jon@talentriot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stepan@talentriot.com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Boot Camp Introduction	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Stepan Mazurov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235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Come prepared</a:t>
            </a:r>
            <a:endParaRPr lang="en-US" dirty="0"/>
          </a:p>
        </p:txBody>
      </p:sp>
      <p:pic>
        <p:nvPicPr>
          <p:cNvPr id="4" name="Content Placeholder 3" descr="i.chzbgr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499" r="-514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08016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pace, leave at any time</a:t>
            </a:r>
            <a:endParaRPr lang="en-US" dirty="0"/>
          </a:p>
        </p:txBody>
      </p:sp>
      <p:pic>
        <p:nvPicPr>
          <p:cNvPr id="4" name="Content Placeholder 3" descr="0420-0904-1614-1326_soldiers_running_in_a_line_m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771" r="-347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73904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Feedback</a:t>
            </a:r>
            <a:endParaRPr lang="en-US" dirty="0"/>
          </a:p>
        </p:txBody>
      </p:sp>
      <p:pic>
        <p:nvPicPr>
          <p:cNvPr id="4" name="Content Placeholder 3" descr="hqdefault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680" t="12575" r="-20772" b="10718"/>
          <a:stretch/>
        </p:blipFill>
        <p:spPr>
          <a:xfrm>
            <a:off x="838200" y="1825625"/>
            <a:ext cx="10515600" cy="4338108"/>
          </a:xfrm>
        </p:spPr>
      </p:pic>
    </p:spTree>
    <p:extLst>
      <p:ext uri="{BB962C8B-B14F-4D97-AF65-F5344CB8AC3E}">
        <p14:creationId xmlns:p14="http://schemas.microsoft.com/office/powerpoint/2010/main" val="2170221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Sublime </a:t>
            </a:r>
            <a:r>
              <a:rPr lang="en-US" dirty="0" smtClean="0"/>
              <a:t>Edit</a:t>
            </a:r>
            <a:endParaRPr lang="en-US" dirty="0"/>
          </a:p>
          <a:p>
            <a:pPr lvl="1"/>
            <a:r>
              <a:rPr lang="en-US" dirty="0" smtClean="0"/>
              <a:t>Package Manager</a:t>
            </a:r>
          </a:p>
          <a:p>
            <a:pPr lvl="1"/>
            <a:r>
              <a:rPr lang="en-US" dirty="0" smtClean="0"/>
              <a:t>Required packages</a:t>
            </a:r>
            <a:endParaRPr lang="en-US" dirty="0"/>
          </a:p>
          <a:p>
            <a:r>
              <a:rPr lang="en-US" dirty="0"/>
              <a:t>Node</a:t>
            </a:r>
          </a:p>
          <a:p>
            <a:r>
              <a:rPr lang="en-US" dirty="0" err="1"/>
              <a:t>Git</a:t>
            </a:r>
            <a:endParaRPr lang="en-US" dirty="0"/>
          </a:p>
          <a:p>
            <a:r>
              <a:rPr lang="en-US" dirty="0" err="1"/>
              <a:t>SourceTree</a:t>
            </a:r>
            <a:endParaRPr lang="en-US" dirty="0"/>
          </a:p>
          <a:p>
            <a:r>
              <a:rPr lang="en-US" dirty="0"/>
              <a:t>TR Boot </a:t>
            </a:r>
            <a:r>
              <a:rPr lang="en-US" dirty="0" smtClean="0"/>
              <a:t>Camp Org on </a:t>
            </a:r>
            <a:r>
              <a:rPr lang="en-US" dirty="0" err="1" smtClean="0"/>
              <a:t>github.com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02272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Sublime Text</a:t>
            </a:r>
            <a:endParaRPr lang="en-US" dirty="0"/>
          </a:p>
        </p:txBody>
      </p:sp>
      <p:pic>
        <p:nvPicPr>
          <p:cNvPr id="4" name="Content Placeholder 3" descr="Screen Shot 2013-10-09 at 9.48.29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965" r="-20965"/>
          <a:stretch>
            <a:fillRect/>
          </a:stretch>
        </p:blipFill>
        <p:spPr>
          <a:xfrm>
            <a:off x="1696731" y="3115287"/>
            <a:ext cx="8782680" cy="3634259"/>
          </a:xfrm>
        </p:spPr>
      </p:pic>
      <p:sp>
        <p:nvSpPr>
          <p:cNvPr id="5" name="TextBox 4"/>
          <p:cNvSpPr txBox="1"/>
          <p:nvPr/>
        </p:nvSpPr>
        <p:spPr>
          <a:xfrm>
            <a:off x="843161" y="1790627"/>
            <a:ext cx="72553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hlinkClick r:id="rId3"/>
              </a:rPr>
              <a:t>www.sublimetext.com</a:t>
            </a:r>
            <a:r>
              <a:rPr lang="en-US" sz="2800" dirty="0" smtClean="0"/>
              <a:t> 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hlinkClick r:id="rId4"/>
              </a:rPr>
              <a:t>sublime.wbond.net</a:t>
            </a:r>
            <a:r>
              <a:rPr lang="en-US" sz="2800" dirty="0" smtClean="0"/>
              <a:t> – package manager</a:t>
            </a:r>
          </a:p>
        </p:txBody>
      </p:sp>
    </p:spTree>
    <p:extLst>
      <p:ext uri="{BB962C8B-B14F-4D97-AF65-F5344CB8AC3E}">
        <p14:creationId xmlns:p14="http://schemas.microsoft.com/office/powerpoint/2010/main" val="2428418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Node, </a:t>
            </a:r>
            <a:r>
              <a:rPr lang="en-US" dirty="0" err="1" smtClean="0"/>
              <a:t>SourceTree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www.nodejs.org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www.sourcetreeapp.com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 descr="nodejs-ligh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722" y="3795485"/>
            <a:ext cx="9742271" cy="265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820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init</a:t>
            </a:r>
            <a:endParaRPr lang="en-US" dirty="0" smtClean="0"/>
          </a:p>
          <a:p>
            <a:r>
              <a:rPr lang="en-US" dirty="0" smtClean="0"/>
              <a:t>clone</a:t>
            </a:r>
            <a:endParaRPr lang="en-US" dirty="0"/>
          </a:p>
          <a:p>
            <a:r>
              <a:rPr lang="en-US" dirty="0"/>
              <a:t>checkout</a:t>
            </a:r>
          </a:p>
          <a:p>
            <a:r>
              <a:rPr lang="en-US" dirty="0"/>
              <a:t>commit</a:t>
            </a:r>
          </a:p>
          <a:p>
            <a:r>
              <a:rPr lang="en-US" dirty="0"/>
              <a:t>push</a:t>
            </a:r>
          </a:p>
          <a:p>
            <a:r>
              <a:rPr lang="en-US" dirty="0"/>
              <a:t>pull</a:t>
            </a:r>
          </a:p>
        </p:txBody>
      </p:sp>
    </p:spTree>
    <p:extLst>
      <p:ext uri="{BB962C8B-B14F-4D97-AF65-F5344CB8AC3E}">
        <p14:creationId xmlns:p14="http://schemas.microsoft.com/office/powerpoint/2010/main" val="2018053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Exercise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atrix-spar-neo-morpheu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8760"/>
            <a:ext cx="12192000" cy="534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55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Friday </a:t>
            </a:r>
            <a:r>
              <a:rPr lang="en-US" dirty="0" smtClean="0"/>
              <a:t>4pm – 6pm</a:t>
            </a:r>
            <a:r>
              <a:rPr lang="en-US" dirty="0" smtClean="0"/>
              <a:t> </a:t>
            </a:r>
            <a:r>
              <a:rPr lang="en-US" dirty="0" smtClean="0"/>
              <a:t>office </a:t>
            </a:r>
            <a:r>
              <a:rPr lang="en-US" dirty="0" smtClean="0"/>
              <a:t>hours</a:t>
            </a:r>
          </a:p>
          <a:p>
            <a:pPr lvl="1"/>
            <a:r>
              <a:rPr lang="en-US" dirty="0" smtClean="0"/>
              <a:t>Come hang out!</a:t>
            </a:r>
          </a:p>
          <a:p>
            <a:pPr lvl="1"/>
            <a:r>
              <a:rPr lang="en-US" dirty="0" smtClean="0"/>
              <a:t>BYOB</a:t>
            </a:r>
          </a:p>
          <a:p>
            <a:pPr lvl="1"/>
            <a:r>
              <a:rPr lang="en-US" dirty="0" smtClean="0"/>
              <a:t>Let us know you’re coming</a:t>
            </a:r>
            <a:endParaRPr lang="en-US" dirty="0" smtClean="0"/>
          </a:p>
          <a:p>
            <a:r>
              <a:rPr lang="en-US" dirty="0" smtClean="0"/>
              <a:t>Email any time</a:t>
            </a:r>
          </a:p>
          <a:p>
            <a:pPr lvl="1"/>
            <a:r>
              <a:rPr lang="en-US" dirty="0" smtClean="0">
                <a:hlinkClick r:id="rId2"/>
              </a:rPr>
              <a:t>nick@talentriot.com</a:t>
            </a:r>
          </a:p>
          <a:p>
            <a:pPr lvl="1"/>
            <a:r>
              <a:rPr lang="en-US" dirty="0" smtClean="0">
                <a:hlinkClick r:id="rId2"/>
              </a:rPr>
              <a:t>stepan</a:t>
            </a:r>
            <a:r>
              <a:rPr lang="en-US" dirty="0">
                <a:hlinkClick r:id="rId2"/>
              </a:rPr>
              <a:t>@</a:t>
            </a:r>
            <a:r>
              <a:rPr lang="en-US" dirty="0" smtClean="0">
                <a:hlinkClick r:id="rId2"/>
              </a:rPr>
              <a:t>talentriot.com</a:t>
            </a:r>
            <a:endParaRPr lang="en-US" dirty="0" smtClean="0">
              <a:hlinkClick r:id="rId3"/>
            </a:endParaRPr>
          </a:p>
          <a:p>
            <a:pPr lvl="1"/>
            <a:r>
              <a:rPr lang="en-US" dirty="0" smtClean="0">
                <a:hlinkClick r:id="rId3"/>
              </a:rPr>
              <a:t>fernando</a:t>
            </a:r>
            <a:r>
              <a:rPr lang="en-US" dirty="0" smtClean="0">
                <a:hlinkClick r:id="rId3"/>
              </a:rPr>
              <a:t>@talentriot.com</a:t>
            </a:r>
            <a:endParaRPr lang="en-US" dirty="0" smtClean="0"/>
          </a:p>
          <a:p>
            <a:pPr lvl="1"/>
            <a:r>
              <a:rPr lang="en-US" dirty="0" smtClean="0">
                <a:hlinkClick r:id="rId4"/>
              </a:rPr>
              <a:t>jon</a:t>
            </a:r>
            <a:r>
              <a:rPr lang="en-US" dirty="0" smtClean="0">
                <a:hlinkClick r:id="rId4"/>
              </a:rPr>
              <a:t>@talentriot.com</a:t>
            </a:r>
            <a:endParaRPr lang="en-US" dirty="0"/>
          </a:p>
          <a:p>
            <a:r>
              <a:rPr lang="en-US" dirty="0" smtClean="0"/>
              <a:t>Weekly assignments due before next </a:t>
            </a:r>
            <a:r>
              <a:rPr lang="en-US" dirty="0" smtClean="0"/>
              <a:t>talk</a:t>
            </a:r>
          </a:p>
        </p:txBody>
      </p:sp>
    </p:spTree>
    <p:extLst>
      <p:ext uri="{BB962C8B-B14F-4D97-AF65-F5344CB8AC3E}">
        <p14:creationId xmlns:p14="http://schemas.microsoft.com/office/powerpoint/2010/main" val="5536562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4696" y="1825625"/>
            <a:ext cx="6149104" cy="4351338"/>
          </a:xfrm>
        </p:spPr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Stepan Mazurov</a:t>
            </a:r>
          </a:p>
          <a:p>
            <a:pPr marL="0" indent="0" algn="ctr">
              <a:buNone/>
            </a:pPr>
            <a:r>
              <a:rPr lang="en-US" dirty="0" err="1" smtClean="0"/>
              <a:t>stepan@talentriot.com</a:t>
            </a:r>
            <a:endParaRPr lang="en-US" dirty="0" smtClean="0"/>
          </a:p>
        </p:txBody>
      </p:sp>
      <p:pic>
        <p:nvPicPr>
          <p:cNvPr id="4" name="Picture 3" descr="tumblr_mhgxl4lDxm1rjdo0lo1_4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35" y="2606295"/>
            <a:ext cx="4444811" cy="231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65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Welcome/Introductions</a:t>
            </a:r>
            <a:endParaRPr lang="en-US" dirty="0"/>
          </a:p>
        </p:txBody>
      </p:sp>
      <p:pic>
        <p:nvPicPr>
          <p:cNvPr id="4" name="Content Placeholder 3" descr="2819014905_7cf70e17a8_b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80" b="1898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39943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 experience </a:t>
            </a:r>
            <a:r>
              <a:rPr lang="en-US" dirty="0" smtClean="0"/>
              <a:t>with front</a:t>
            </a:r>
            <a:r>
              <a:rPr lang="en-US" dirty="0"/>
              <a:t>/back </a:t>
            </a:r>
            <a:r>
              <a:rPr lang="en-US" dirty="0" smtClean="0"/>
              <a:t>end</a:t>
            </a:r>
            <a:endParaRPr lang="en-US" dirty="0"/>
          </a:p>
          <a:p>
            <a:r>
              <a:rPr lang="en-US" dirty="0"/>
              <a:t>Able to talk and explain the basics to interviewers</a:t>
            </a:r>
          </a:p>
          <a:p>
            <a:r>
              <a:rPr lang="en-US" dirty="0"/>
              <a:t>Grasp of </a:t>
            </a:r>
            <a:r>
              <a:rPr lang="en-US" dirty="0" smtClean="0"/>
              <a:t>fundamentals</a:t>
            </a:r>
            <a:endParaRPr lang="en-US" dirty="0"/>
          </a:p>
          <a:p>
            <a:r>
              <a:rPr lang="en-US" dirty="0" smtClean="0"/>
              <a:t>Get </a:t>
            </a:r>
            <a:r>
              <a:rPr lang="en-US" dirty="0"/>
              <a:t>exposure to a lot of things so you know what you don't </a:t>
            </a:r>
            <a:r>
              <a:rPr lang="en-US" dirty="0" smtClean="0"/>
              <a:t>know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466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Public </a:t>
            </a:r>
            <a:r>
              <a:rPr lang="en-US" dirty="0"/>
              <a:t>facing examples of projects you've done</a:t>
            </a:r>
          </a:p>
          <a:p>
            <a:r>
              <a:rPr lang="en-US" dirty="0"/>
              <a:t>Learn how to grow on your own</a:t>
            </a:r>
          </a:p>
          <a:p>
            <a:r>
              <a:rPr lang="en-US" dirty="0"/>
              <a:t>Figure out if web development is for </a:t>
            </a:r>
            <a:r>
              <a:rPr lang="en-US" dirty="0" smtClean="0"/>
              <a:t>you</a:t>
            </a:r>
          </a:p>
          <a:p>
            <a:r>
              <a:rPr lang="en-US" dirty="0" smtClean="0"/>
              <a:t>Become a killer paper origami artist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775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Experience front/backend</a:t>
            </a:r>
            <a:endParaRPr lang="en-US" dirty="0"/>
          </a:p>
        </p:txBody>
      </p:sp>
      <p:pic>
        <p:nvPicPr>
          <p:cNvPr id="4" name="Content Placeholder 3" descr="6775411415_8b62234f53_o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80" b="1898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23233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Better</a:t>
            </a:r>
            <a:endParaRPr lang="en-US" dirty="0"/>
          </a:p>
        </p:txBody>
      </p:sp>
      <p:pic>
        <p:nvPicPr>
          <p:cNvPr id="7" name="Picture 6" descr="Screen Shot 2013-10-08 at 4.22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123" y="4523473"/>
            <a:ext cx="7753785" cy="1961927"/>
          </a:xfrm>
          <a:prstGeom prst="rect">
            <a:avLst/>
          </a:prstGeom>
        </p:spPr>
      </p:pic>
      <p:pic>
        <p:nvPicPr>
          <p:cNvPr id="9" name="Picture 8" descr="gitfiti-screensho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483" y="1946191"/>
            <a:ext cx="7900153" cy="22490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18267" y="1634067"/>
            <a:ext cx="7755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 this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18267" y="4140201"/>
            <a:ext cx="7755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this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175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Killer origami artist</a:t>
            </a:r>
            <a:endParaRPr lang="en-US" dirty="0"/>
          </a:p>
        </p:txBody>
      </p:sp>
      <p:pic>
        <p:nvPicPr>
          <p:cNvPr id="6" name="Content Placeholder 5" descr="5861625318_1296ffd1bd_o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4" b="56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1126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We're not here to hold your hand</a:t>
            </a:r>
          </a:p>
          <a:p>
            <a:r>
              <a:rPr lang="en-US" dirty="0"/>
              <a:t>Come </a:t>
            </a:r>
            <a:r>
              <a:rPr lang="en-US" dirty="0" smtClean="0"/>
              <a:t>prepared</a:t>
            </a:r>
          </a:p>
          <a:p>
            <a:r>
              <a:rPr lang="en-US" dirty="0" smtClean="0"/>
              <a:t>Pace </a:t>
            </a:r>
            <a:r>
              <a:rPr lang="en-US" dirty="0"/>
              <a:t>will be quick and builds on previous </a:t>
            </a:r>
            <a:r>
              <a:rPr lang="en-US" dirty="0" smtClean="0"/>
              <a:t>weeks</a:t>
            </a:r>
            <a:endParaRPr lang="en-US" dirty="0"/>
          </a:p>
          <a:p>
            <a:r>
              <a:rPr lang="en-US" dirty="0"/>
              <a:t>Unlike military boot camp you can leave at any time</a:t>
            </a:r>
          </a:p>
          <a:p>
            <a:r>
              <a:rPr lang="en-US" dirty="0" smtClean="0"/>
              <a:t>We </a:t>
            </a:r>
            <a:r>
              <a:rPr lang="en-US" dirty="0"/>
              <a:t>value and </a:t>
            </a:r>
            <a:r>
              <a:rPr lang="en-US" dirty="0" smtClean="0"/>
              <a:t>encourage feedback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336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 here to hold your hand	</a:t>
            </a:r>
            <a:endParaRPr lang="en-US" dirty="0"/>
          </a:p>
        </p:txBody>
      </p:sp>
      <p:pic>
        <p:nvPicPr>
          <p:cNvPr id="4" name="Content Placeholder 3" descr="l-churchill-laundry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13" b="224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19735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R_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R_Template.potx" id="{7502E328-EC8D-4746-9DC7-E121BE6C6ADD}" vid="{8FB60F1D-A8CB-4962-A8EA-85481F78F2A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TR_Template.potx</Template>
  <TotalTime>3018</TotalTime>
  <Words>219</Words>
  <Application>Microsoft Macintosh PowerPoint</Application>
  <PresentationFormat>Custom</PresentationFormat>
  <Paragraphs>66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TR_Template</vt:lpstr>
      <vt:lpstr>Boot Camp Introduction </vt:lpstr>
      <vt:lpstr>Welcome/Introductions</vt:lpstr>
      <vt:lpstr>Goals</vt:lpstr>
      <vt:lpstr>Goals</vt:lpstr>
      <vt:lpstr>Experience front/backend</vt:lpstr>
      <vt:lpstr>Get Better</vt:lpstr>
      <vt:lpstr>Killer origami artist</vt:lpstr>
      <vt:lpstr>Expectations</vt:lpstr>
      <vt:lpstr>Not here to hold your hand </vt:lpstr>
      <vt:lpstr>Come prepared</vt:lpstr>
      <vt:lpstr>Fast pace, leave at any time</vt:lpstr>
      <vt:lpstr>Feedback</vt:lpstr>
      <vt:lpstr>Setup</vt:lpstr>
      <vt:lpstr>Sublime Text</vt:lpstr>
      <vt:lpstr>Node, SourceTree</vt:lpstr>
      <vt:lpstr>Git Introduction</vt:lpstr>
      <vt:lpstr>Practical Exercise </vt:lpstr>
      <vt:lpstr>Wrap Up</vt:lpstr>
      <vt:lpstr>Questions?</vt:lpstr>
    </vt:vector>
  </TitlesOfParts>
  <Company>JFC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Fernando Cardenas</dc:creator>
  <cp:lastModifiedBy>Stepan Mazurov</cp:lastModifiedBy>
  <cp:revision>51</cp:revision>
  <dcterms:created xsi:type="dcterms:W3CDTF">2013-07-18T19:49:45Z</dcterms:created>
  <dcterms:modified xsi:type="dcterms:W3CDTF">2013-10-10T17:05:20Z</dcterms:modified>
</cp:coreProperties>
</file>

<file path=docProps/thumbnail.jpeg>
</file>